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98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" Type="http://schemas.openxmlformats.org/officeDocument/2006/relationships/slide" Target="slides/slide7.xml"/><Relationship Id="rId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5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0" Type="http://schemas.openxmlformats.org/officeDocument/2006/relationships/slide" Target="slides/slide19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9" Type="http://schemas.openxmlformats.org/officeDocument/2006/relationships/customXml" Target="../customXml/item3.xml"/><Relationship Id="rId24" Type="http://schemas.openxmlformats.org/officeDocument/2006/relationships/viewProps" Target="viewProps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presProps" Target="pres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15/11/23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632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20" y="1337734"/>
            <a:ext cx="7828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A8800813-7F0D-492F-9A30-B688D2DAFA3E}"/>
</file>

<file path=customXml/itemProps2.xml><?xml version="1.0" encoding="utf-8"?>
<ds:datastoreItem xmlns:ds="http://schemas.openxmlformats.org/officeDocument/2006/customXml" ds:itemID="{A4573607-1CC5-4630-A9DB-2A2FDC88F082}"/>
</file>

<file path=customXml/itemProps3.xml><?xml version="1.0" encoding="utf-8"?>
<ds:datastoreItem xmlns:ds="http://schemas.openxmlformats.org/officeDocument/2006/customXml" ds:itemID="{CE546CAE-7B3A-4926-9B43-25C814B60D03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Macintosh PowerPoint</Application>
  <PresentationFormat>On-screen Show (16:9)</PresentationFormat>
  <Paragraphs>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2023-11-15T12:59:14Z</dcterms:created>
  <dcterms:modified xsi:type="dcterms:W3CDTF">2023-11-15T16:53:09Z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