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2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984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2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5" Type="http://schemas.openxmlformats.org/officeDocument/2006/relationships/customXml" Target="../customXml/item3.xml"/><Relationship Id="rId20" Type="http://schemas.openxmlformats.org/officeDocument/2006/relationships/viewProps" Target="viewProps.xml"/><Relationship Id="rId16" Type="http://schemas.openxmlformats.org/officeDocument/2006/relationships/slide" Target="slides/slide15.xml"/><Relationship Id="rId2" Type="http://schemas.openxmlformats.org/officeDocument/2006/relationships/slide" Target="slides/slide1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4" Type="http://schemas.openxmlformats.org/officeDocument/2006/relationships/customXml" Target="../customXml/item2.xml"/><Relationship Id="rId15" Type="http://schemas.openxmlformats.org/officeDocument/2006/relationships/slide" Target="slides/slide14.xml"/><Relationship Id="rId5" Type="http://schemas.openxmlformats.org/officeDocument/2006/relationships/slide" Target="slides/slide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9" Type="http://schemas.openxmlformats.org/officeDocument/2006/relationships/slide" Target="slides/slide8.xml"/><Relationship Id="rId22" Type="http://schemas.openxmlformats.org/officeDocument/2006/relationships/tableStyles" Target="tableStyles.xml"/><Relationship Id="rId14" Type="http://schemas.openxmlformats.org/officeDocument/2006/relationships/slide" Target="slides/slide13.xml"/><Relationship Id="rId4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C37FA-1D53-434D-8F6A-32807B43E295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930C9-0A24-4F49-B723-7D95619F6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785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52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870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161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924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47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82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79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14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55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21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16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90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31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3520" y="1337734"/>
            <a:ext cx="7828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 smtClean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endParaRPr lang="en-US" sz="1400" dirty="0" smtClean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A328733BB1394791040AF2AA01BDB6" ma:contentTypeVersion="19" ma:contentTypeDescription="Create a new document." ma:contentTypeScope="" ma:versionID="562f9378e3f209505a3555d98881097a">
  <xsd:schema xmlns:xsd="http://www.w3.org/2001/XMLSchema" xmlns:xs="http://www.w3.org/2001/XMLSchema" xmlns:p="http://schemas.microsoft.com/office/2006/metadata/properties" xmlns:ns2="aac54ee5-c67a-499c-9be3-14d451ce44d4" xmlns:ns3="4fed7b32-c800-4eab-9682-960dbe2415fe" xmlns:ns4="f71fa747-bd93-488e-bbe5-f703090c2363" targetNamespace="http://schemas.microsoft.com/office/2006/metadata/properties" ma:root="true" ma:fieldsID="a624a1aed2d452c61747578a7b625a2a" ns2:_="" ns3:_="" ns4:_="">
    <xsd:import namespace="aac54ee5-c67a-499c-9be3-14d451ce44d4"/>
    <xsd:import namespace="4fed7b32-c800-4eab-9682-960dbe2415fe"/>
    <xsd:import namespace="f71fa747-bd93-488e-bbe5-f703090c23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Note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c54ee5-c67a-499c-9be3-14d451ce44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1e7faa6b-504b-4dbc-aacb-a7a15acbc9a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Notes" ma:index="25" nillable="true" ma:displayName="Notes" ma:description="Describe what's in this file" ma:format="Dropdown" ma:internalName="Notes">
      <xsd:simpleType>
        <xsd:restriction base="dms:Text">
          <xsd:maxLength value="255"/>
        </xsd:restriction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d7b32-c800-4eab-9682-960dbe2415f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1fa747-bd93-488e-bbe5-f703090c2363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7213c432-0d47-4557-a5a4-aa4ae7b22b0a}" ma:internalName="TaxCatchAll" ma:showField="CatchAllData" ma:web="f71fa747-bd93-488e-bbe5-f703090c236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1fa747-bd93-488e-bbe5-f703090c2363" xsi:nil="true"/>
    <lcf76f155ced4ddcb4097134ff3c332f xmlns="aac54ee5-c67a-499c-9be3-14d451ce44d4">
      <Terms xmlns="http://schemas.microsoft.com/office/infopath/2007/PartnerControls"/>
    </lcf76f155ced4ddcb4097134ff3c332f>
    <Notes xmlns="aac54ee5-c67a-499c-9be3-14d451ce44d4" xsi:nil="true"/>
  </documentManagement>
</p:properties>
</file>

<file path=customXml/itemProps1.xml><?xml version="1.0" encoding="utf-8"?>
<ds:datastoreItem xmlns:ds="http://schemas.openxmlformats.org/officeDocument/2006/customXml" ds:itemID="{88F5F8C0-8DE5-4A2D-A5CA-DE4F3CE5C0FF}"/>
</file>

<file path=customXml/itemProps2.xml><?xml version="1.0" encoding="utf-8"?>
<ds:datastoreItem xmlns:ds="http://schemas.openxmlformats.org/officeDocument/2006/customXml" ds:itemID="{158E24D2-D506-414B-B32F-D566792EF84E}"/>
</file>

<file path=customXml/itemProps3.xml><?xml version="1.0" encoding="utf-8"?>
<ds:datastoreItem xmlns:ds="http://schemas.openxmlformats.org/officeDocument/2006/customXml" ds:itemID="{622E9DA5-EE51-41C9-93AF-477B26047F9E}"/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</Words>
  <Application>Microsoft Macintosh PowerPoint</Application>
  <PresentationFormat>On-screen Show (16:9)</PresentationFormat>
  <Paragraphs>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44</cp:revision>
  <dcterms:created xsi:type="dcterms:W3CDTF">2023-11-15T12:59:14Z</dcterms:created>
  <dcterms:modified xsi:type="dcterms:W3CDTF">2023-11-16T11:48:36Z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0x0101006AA328733BB1394791040AF2AA01BDB6</vt:lpwstr>
  </property>
</Properties>
</file>