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29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28.xml" ContentType="application/vnd.openxmlformats-officedocument.presentationml.slide+xml"/>
  <Override PartName="/ppt/slides/slide20.xml" ContentType="application/vnd.openxmlformats-officedocument.presentationml.slide+xml"/>
  <Override PartName="/ppt/slides/slide22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94" r:id="rId11"/>
    <p:sldId id="295" r:id="rId12"/>
    <p:sldId id="296" r:id="rId13"/>
    <p:sldId id="297" r:id="rId14"/>
    <p:sldId id="298" r:id="rId15"/>
    <p:sldId id="299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7" r:id="rId24"/>
    <p:sldId id="288" r:id="rId25"/>
    <p:sldId id="289" r:id="rId26"/>
    <p:sldId id="290" r:id="rId27"/>
    <p:sldId id="291" r:id="rId28"/>
    <p:sldId id="292" r:id="rId29"/>
    <p:sldId id="293" r:id="rId3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 snapToGrid="0" snapToObjects="1">
      <p:cViewPr varScale="1">
        <p:scale>
          <a:sx n="144" d="100"/>
          <a:sy n="144" d="100"/>
        </p:scale>
        <p:origin x="7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86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4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41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58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07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5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068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296709-7139-3147-A066-1F0E7ADA4636}"/>
              </a:ext>
            </a:extLst>
          </p:cNvPr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2727167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E637ADF-5EFE-4F48-9BA2-B38B47B2C0C9}"/>
              </a:ext>
            </a:extLst>
          </p:cNvPr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2470591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54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996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78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r>
              <a:rPr lang="en-GB" sz="1400" dirty="0">
                <a:solidFill>
                  <a:srgbClr val="272727"/>
                </a:solidFill>
                <a:latin typeface="Galano Classic"/>
                <a:cs typeface="Galano Classic"/>
              </a:rPr>
              <a:t> 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6724" y="2976511"/>
            <a:ext cx="3079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618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3088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798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9388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0300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74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9" ma:contentTypeDescription="Create a new document." ma:contentTypeScope="" ma:versionID="562f9378e3f209505a3555d98881097a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a624a1aed2d452c61747578a7b625a2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C16DA782-97A3-464B-B117-2C3C66308642}"/>
</file>

<file path=customXml/itemProps2.xml><?xml version="1.0" encoding="utf-8"?>
<ds:datastoreItem xmlns:ds="http://schemas.openxmlformats.org/officeDocument/2006/customXml" ds:itemID="{54F2E0E0-5662-4BCC-8F2D-91FF3387DE95}"/>
</file>

<file path=customXml/itemProps3.xml><?xml version="1.0" encoding="utf-8"?>
<ds:datastoreItem xmlns:ds="http://schemas.openxmlformats.org/officeDocument/2006/customXml" ds:itemID="{53B721BD-1C5E-43DA-A54E-B2B80BD3F767}"/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42</Words>
  <Application>Microsoft Macintosh PowerPoint</Application>
  <PresentationFormat>On-screen Show (16:9)</PresentationFormat>
  <Paragraphs>18</Paragraphs>
  <Slides>29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Galano Classic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Ritchie, Emily 1</cp:lastModifiedBy>
  <cp:revision>59</cp:revision>
  <dcterms:created xsi:type="dcterms:W3CDTF">2023-11-15T12:59:14Z</dcterms:created>
  <dcterms:modified xsi:type="dcterms:W3CDTF">2024-01-07T18:26:04Z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