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98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6" Type="http://schemas.openxmlformats.org/officeDocument/2006/relationships/customXml" Target="../customXml/item1.xml"/><Relationship Id="rId21" Type="http://schemas.openxmlformats.org/officeDocument/2006/relationships/printerSettings" Target="printerSettings/printerSettings1.bin"/><Relationship Id="rId3" Type="http://schemas.openxmlformats.org/officeDocument/2006/relationships/slide" Target="slides/slide2.xml"/><Relationship Id="rId2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theme" Target="theme/them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viewProps" Target="view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presProps" Target="pres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37FA-1D53-434D-8F6A-32807B43E295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930C9-0A24-4F49-B723-7D95619F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785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930C9-0A24-4F49-B723-7D95619F66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6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5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7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24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47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8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7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1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5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1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02962-D2B5-E843-B41F-71833366F69D}" type="datetimeFigureOut">
              <a:rPr lang="en-US" smtClean="0"/>
              <a:t>16/11/23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ABA2-108A-8742-9D07-CD9691E7A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1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0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20" y="1337734"/>
            <a:ext cx="7828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Click to add text</a:t>
            </a:r>
            <a:r>
              <a:rPr lang="mr-IN" sz="1400" dirty="0" smtClean="0">
                <a:solidFill>
                  <a:srgbClr val="272727"/>
                </a:solidFill>
                <a:latin typeface="Galano Classic"/>
                <a:cs typeface="Galano Classic"/>
              </a:rPr>
              <a:t>…</a:t>
            </a:r>
            <a:endParaRPr lang="en-US" sz="1400" dirty="0" smtClean="0">
              <a:solidFill>
                <a:srgbClr val="272727"/>
              </a:solidFill>
              <a:latin typeface="Galano Classic"/>
              <a:cs typeface="Galano Classic"/>
            </a:endParaRPr>
          </a:p>
        </p:txBody>
      </p:sp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93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A328733BB1394791040AF2AA01BDB6" ma:contentTypeVersion="19" ma:contentTypeDescription="Create a new document." ma:contentTypeScope="" ma:versionID="562f9378e3f209505a3555d98881097a">
  <xsd:schema xmlns:xsd="http://www.w3.org/2001/XMLSchema" xmlns:xs="http://www.w3.org/2001/XMLSchema" xmlns:p="http://schemas.microsoft.com/office/2006/metadata/properties" xmlns:ns2="aac54ee5-c67a-499c-9be3-14d451ce44d4" xmlns:ns3="4fed7b32-c800-4eab-9682-960dbe2415fe" xmlns:ns4="f71fa747-bd93-488e-bbe5-f703090c2363" targetNamespace="http://schemas.microsoft.com/office/2006/metadata/properties" ma:root="true" ma:fieldsID="a624a1aed2d452c61747578a7b625a2a" ns2:_="" ns3:_="" ns4:_="">
    <xsd:import namespace="aac54ee5-c67a-499c-9be3-14d451ce44d4"/>
    <xsd:import namespace="4fed7b32-c800-4eab-9682-960dbe2415fe"/>
    <xsd:import namespace="f71fa747-bd93-488e-bbe5-f703090c23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Note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54ee5-c67a-499c-9be3-14d451ce44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e7faa6b-504b-4dbc-aacb-a7a15acbc9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Notes" ma:index="25" nillable="true" ma:displayName="Notes" ma:description="Describe what's in this file" ma:format="Dropdown" ma:internalName="Notes">
      <xsd:simpleType>
        <xsd:restriction base="dms:Text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d7b32-c800-4eab-9682-960dbe2415f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fa747-bd93-488e-bbe5-f703090c2363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7213c432-0d47-4557-a5a4-aa4ae7b22b0a}" ma:internalName="TaxCatchAll" ma:showField="CatchAllData" ma:web="f71fa747-bd93-488e-bbe5-f703090c23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71fa747-bd93-488e-bbe5-f703090c2363" xsi:nil="true"/>
    <lcf76f155ced4ddcb4097134ff3c332f xmlns="aac54ee5-c67a-499c-9be3-14d451ce44d4">
      <Terms xmlns="http://schemas.microsoft.com/office/infopath/2007/PartnerControls"/>
    </lcf76f155ced4ddcb4097134ff3c332f>
    <Notes xmlns="aac54ee5-c67a-499c-9be3-14d451ce44d4" xsi:nil="true"/>
  </documentManagement>
</p:properties>
</file>

<file path=customXml/itemProps1.xml><?xml version="1.0" encoding="utf-8"?>
<ds:datastoreItem xmlns:ds="http://schemas.openxmlformats.org/officeDocument/2006/customXml" ds:itemID="{E459DBC1-5AC9-4A8A-A129-F7F9B2674637}"/>
</file>

<file path=customXml/itemProps2.xml><?xml version="1.0" encoding="utf-8"?>
<ds:datastoreItem xmlns:ds="http://schemas.openxmlformats.org/officeDocument/2006/customXml" ds:itemID="{A037B9B8-C81E-4298-BF10-A45E837883E7}"/>
</file>

<file path=customXml/itemProps3.xml><?xml version="1.0" encoding="utf-8"?>
<ds:datastoreItem xmlns:ds="http://schemas.openxmlformats.org/officeDocument/2006/customXml" ds:itemID="{313BD554-683B-48EF-A7DE-0F6D0E32E04D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</Words>
  <Application>Microsoft Macintosh PowerPoint</Application>
  <PresentationFormat>On-screen Show (16:9)</PresentationFormat>
  <Paragraphs>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39</cp:revision>
  <dcterms:created xsi:type="dcterms:W3CDTF">2023-11-15T12:59:14Z</dcterms:created>
  <dcterms:modified xsi:type="dcterms:W3CDTF">2023-11-16T11:44:56Z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0x0101006AA328733BB1394791040AF2AA01BDB6</vt:lpwstr>
  </property>
</Properties>
</file>